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6"/>
    <p:sldMasterId id="2147483877" r:id="rId7"/>
    <p:sldMasterId id="2147483865" r:id="rId8"/>
    <p:sldMasterId id="2147483721" r:id="rId9"/>
    <p:sldMasterId id="2147483651" r:id="rId10"/>
  </p:sldMasterIdLst>
  <p:notesMasterIdLst>
    <p:notesMasterId r:id="rId13"/>
  </p:notesMasterIdLst>
  <p:handoutMasterIdLst>
    <p:handoutMasterId r:id="rId14"/>
  </p:handoutMasterIdLst>
  <p:sldIdLst>
    <p:sldId id="305" r:id="rId11"/>
    <p:sldId id="312" r:id="rId12"/>
  </p:sldIdLst>
  <p:sldSz cx="9144000" cy="514826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6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1966"/>
    <a:srgbClr val="8685BB"/>
    <a:srgbClr val="FFFFFF"/>
    <a:srgbClr val="4E2359"/>
    <a:srgbClr val="8586BB"/>
    <a:srgbClr val="CC3300"/>
    <a:srgbClr val="FCE811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67" autoAdjust="0"/>
    <p:restoredTop sz="90652" autoAdjust="0"/>
  </p:normalViewPr>
  <p:slideViewPr>
    <p:cSldViewPr>
      <p:cViewPr varScale="1">
        <p:scale>
          <a:sx n="131" d="100"/>
          <a:sy n="131" d="100"/>
        </p:scale>
        <p:origin x="1632" y="96"/>
      </p:cViewPr>
      <p:guideLst>
        <p:guide orient="horz" pos="16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2815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2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1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5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98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9" tIns="47595" rIns="95189" bIns="47595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04" y="0"/>
            <a:ext cx="307669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9" tIns="47595" rIns="95189" bIns="4759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698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9" tIns="47595" rIns="95189" bIns="47595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04" y="9722882"/>
            <a:ext cx="307669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9" tIns="47595" rIns="95189" bIns="4759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57AD1DA-37C3-4834-A451-9E1590C28E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98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9" tIns="47595" rIns="95189" bIns="47595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04" y="0"/>
            <a:ext cx="307669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9" tIns="47595" rIns="95189" bIns="4759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2875" y="768350"/>
            <a:ext cx="681355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05" y="4861441"/>
            <a:ext cx="520749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9" tIns="47595" rIns="95189" bIns="475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698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9" tIns="47595" rIns="95189" bIns="47595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04" y="9722882"/>
            <a:ext cx="307669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9" tIns="47595" rIns="95189" bIns="4759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008687A-F9CC-41AA-93AC-6804A61D91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72" charset="-128"/>
        <a:cs typeface="ＭＳ Ｐゴシック" pitchFamily="-7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72" charset="-128"/>
        <a:cs typeface="ＭＳ Ｐゴシック" pitchFamily="-72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72" charset="-128"/>
        <a:cs typeface="ＭＳ Ｐゴシック" pitchFamily="-72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72" charset="-128"/>
        <a:cs typeface="ＭＳ Ｐゴシック" pitchFamily="-72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72" charset="-128"/>
        <a:cs typeface="ＭＳ Ｐゴシック" pitchFamily="-72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72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87D95C-4FED-4175-A6FE-13DDC5CFE221}" type="slidenum">
              <a:rPr lang="en-GB" smtClean="0">
                <a:latin typeface="Times New Roman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</a:t>
            </a:fld>
            <a:endParaRPr lang="en-GB">
              <a:latin typeface="Times New Roman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45060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72" charset="0"/>
            </a:endParaRP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1DCF1B-038B-4330-BBFF-DAF1C0EF7F5A}" type="slidenum">
              <a:rPr lang="en-GB" smtClean="0">
                <a:latin typeface="Times New Roman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2</a:t>
            </a:fld>
            <a:endParaRPr lang="en-GB">
              <a:latin typeface="Times New Roman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49156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6778625" cy="92075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49196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5029200"/>
          </a:xfrm>
          <a:prstGeom prst="rect">
            <a:avLst/>
          </a:prstGeom>
        </p:spPr>
        <p:txBody>
          <a:bodyPr/>
          <a:lstStyle>
            <a:lvl1pPr>
              <a:buClr>
                <a:srgbClr val="8685BB"/>
              </a:buClr>
              <a:defRPr>
                <a:solidFill>
                  <a:srgbClr val="491966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rgbClr val="491966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772025"/>
            <a:ext cx="20574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1C6C041-E26B-4055-B61F-4699B93ECD74}" type="datetimeFigureOut">
              <a:rPr lang="en-GB"/>
              <a:pPr>
                <a:defRPr/>
              </a:pPr>
              <a:t>05/06/2023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72025"/>
            <a:ext cx="30861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72025"/>
            <a:ext cx="20574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5C05E46-9CBB-47F2-8A33-3E1EC7D901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72025"/>
            <a:ext cx="20574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22D13DA-194D-4AF5-AC2F-037DA8235A6E}" type="datetimeFigureOut">
              <a:rPr lang="en-GB"/>
              <a:pPr>
                <a:defRPr/>
              </a:pPr>
              <a:t>05/06/2023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72025"/>
            <a:ext cx="30861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72025"/>
            <a:ext cx="20574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6412DDA-576C-4360-9D02-E8A6F3CD3A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72025"/>
            <a:ext cx="20574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05F5BB9-6F09-45A6-85A9-0F306FC19777}" type="datetimeFigureOut">
              <a:rPr lang="en-GB"/>
              <a:pPr>
                <a:defRPr/>
              </a:pPr>
              <a:t>05/06/2023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72025"/>
            <a:ext cx="30861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72025"/>
            <a:ext cx="20574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9FA660B-DC11-4350-AC24-239FD3C9A1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72025"/>
            <a:ext cx="20574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DE45B52E-B387-4294-A1CF-578565CA2DA5}" type="datetimeFigureOut">
              <a:rPr lang="en-GB"/>
              <a:pPr>
                <a:defRPr/>
              </a:pPr>
              <a:t>05/06/2023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72025"/>
            <a:ext cx="30861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72025"/>
            <a:ext cx="20574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BA8AD73-B475-43FD-AE60-1B4937A3FB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72025"/>
            <a:ext cx="20574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76B994F-B37F-4071-826D-B07272C42BB0}" type="datetimeFigureOut">
              <a:rPr lang="en-GB"/>
              <a:pPr>
                <a:defRPr/>
              </a:pPr>
              <a:t>05/06/2023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72025"/>
            <a:ext cx="30861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72025"/>
            <a:ext cx="20574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BE914EE-F2F9-497C-A82E-2459E4A419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72025"/>
            <a:ext cx="20574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90D80F6-0B9F-4EDE-9DAA-C741A904F355}" type="datetimeFigureOut">
              <a:rPr lang="en-GB"/>
              <a:pPr>
                <a:defRPr/>
              </a:pPr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72025"/>
            <a:ext cx="30861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72025"/>
            <a:ext cx="20574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00F0CB4-004B-4B21-978F-F7E238C80D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72025"/>
            <a:ext cx="20574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B1A3BA2-9FC6-4BF4-9F1C-445E40BEC9DF}" type="datetimeFigureOut">
              <a:rPr lang="en-GB"/>
              <a:pPr>
                <a:defRPr/>
              </a:pPr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72025"/>
            <a:ext cx="30861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72025"/>
            <a:ext cx="20574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6B46C30-26E2-4954-BC60-98D5259F1C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Desk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61897-64A3-4E4F-AEB1-AA966F912E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Desk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0CF30-B89D-412E-A34D-CBCB6FCA4E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Desk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E42A8-F324-4B80-BAAE-8CDD518AAC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1"/>
          <p:cNvSpPr txBox="1">
            <a:spLocks noChangeArrowheads="1"/>
          </p:cNvSpPr>
          <p:nvPr userDrawn="1"/>
        </p:nvSpPr>
        <p:spPr bwMode="auto">
          <a:xfrm>
            <a:off x="5791200" y="3546475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>
              <a:latin typeface="Arial" charset="0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87313"/>
            <a:ext cx="11430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131763" y="4843463"/>
            <a:ext cx="8928100" cy="33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GB" sz="1600" dirty="0">
                <a:solidFill>
                  <a:srgbClr val="8784BF"/>
                </a:solidFill>
                <a:latin typeface="Arial" charset="0"/>
                <a:ea typeface="+mn-ea"/>
                <a:cs typeface="+mn-cs"/>
              </a:rPr>
              <a:t>collaborating and optimising the value from business information working across Team Defence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cap="all">
                <a:solidFill>
                  <a:srgbClr val="49196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8685BB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32788" y="4778375"/>
            <a:ext cx="395287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AD5CA4C-707B-4BF9-B7EB-2E5D488D36A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Desk Title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90132-3384-40FA-A1E2-1E1B2947D4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Desk Title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A114E-6821-4BA1-9DFD-CEB60394D3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Desk Title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3DA07-DF35-4304-9A8F-718E250CF8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Desk Title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8F234-1AB9-4B58-9CD8-A4A46F0403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Desk Title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76B9F-734B-4037-804B-7B4545163A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Desk Title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E015E-FC8B-471D-A08D-F7C60B8140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Desk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25FC2-6660-415F-9505-889B388937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Desk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773DD-AAE0-44C4-89F2-0C3D032148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DACAF-9AC3-4F34-BAF9-FCD0E36979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AE96D-8E2A-49C1-B967-0B3F2EE0AA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1"/>
          <p:cNvSpPr txBox="1">
            <a:spLocks noChangeArrowheads="1"/>
          </p:cNvSpPr>
          <p:nvPr userDrawn="1"/>
        </p:nvSpPr>
        <p:spPr bwMode="auto">
          <a:xfrm>
            <a:off x="5791200" y="3546475"/>
            <a:ext cx="12192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Pictur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87313"/>
            <a:ext cx="11430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>
          <a:xfrm>
            <a:off x="131763" y="4843463"/>
            <a:ext cx="8928100" cy="254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GB" sz="1600" dirty="0">
                <a:solidFill>
                  <a:srgbClr val="8784BF"/>
                </a:solidFill>
                <a:latin typeface="Arial" charset="0"/>
                <a:ea typeface="+mn-ea"/>
                <a:cs typeface="+mn-cs"/>
              </a:rPr>
              <a:t>collaborating and optimising the value from business information working across Team Defence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6778625" cy="920750"/>
          </a:xfrm>
          <a:prstGeom prst="rect">
            <a:avLst/>
          </a:prstGeom>
        </p:spPr>
        <p:txBody>
          <a:bodyPr/>
          <a:lstStyle>
            <a:lvl1pPr>
              <a:defRPr sz="4000" b="0">
                <a:solidFill>
                  <a:srgbClr val="49196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029200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rgbClr val="8685BB"/>
              </a:buClr>
              <a:buFont typeface="+mj-lt"/>
              <a:buAutoNum type="arabicPeriod"/>
              <a:defRPr sz="2800">
                <a:solidFill>
                  <a:srgbClr val="491966"/>
                </a:solidFill>
              </a:defRPr>
            </a:lvl1pPr>
            <a:lvl2pPr marL="914400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914400" indent="0">
              <a:buNone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  <a:prstGeom prst="rect">
            <a:avLst/>
          </a:prstGeom>
        </p:spPr>
        <p:txBody>
          <a:bodyPr/>
          <a:lstStyle>
            <a:lvl1pPr>
              <a:buClr>
                <a:srgbClr val="8685BB"/>
              </a:buClr>
              <a:defRPr sz="2800"/>
            </a:lvl1pPr>
            <a:lvl2pPr>
              <a:buClr>
                <a:schemeClr val="tx1">
                  <a:lumMod val="75000"/>
                  <a:lumOff val="25000"/>
                </a:schemeClr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32788" y="4787900"/>
            <a:ext cx="395287" cy="273050"/>
          </a:xfrm>
          <a:prstGeom prst="rect">
            <a:avLst/>
          </a:prstGeom>
        </p:spPr>
        <p:txBody>
          <a:bodyPr/>
          <a:lstStyle>
            <a:lvl1pPr algn="ctr" eaLnBrk="0" hangingPunct="0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D3994003-D11E-4490-BA06-8E6EF6D3DBB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F4331-86C9-479E-88B2-6AC0C47BFD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1423988" y="4843463"/>
            <a:ext cx="6696075" cy="163512"/>
          </a:xfrm>
          <a:prstGeom prst="rect">
            <a:avLst/>
          </a:prstGeom>
        </p:spPr>
        <p:txBody>
          <a:bodyPr/>
          <a:lstStyle>
            <a:lvl1pPr algn="ctr" eaLnBrk="0" hangingPunct="0">
              <a:defRPr i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Slide Desk Title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0955-CC01-44DF-A9EE-0F0CB3D7CF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1423988" y="4843463"/>
            <a:ext cx="6696075" cy="163512"/>
          </a:xfrm>
          <a:prstGeom prst="rect">
            <a:avLst/>
          </a:prstGeom>
        </p:spPr>
        <p:txBody>
          <a:bodyPr/>
          <a:lstStyle>
            <a:lvl1pPr algn="ctr" eaLnBrk="0" hangingPunct="0">
              <a:defRPr i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Slide Desk Title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DD4E5-FA9E-4AB0-B3BA-61B5EE8933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1423988" y="4843463"/>
            <a:ext cx="6696075" cy="163512"/>
          </a:xfrm>
          <a:prstGeom prst="rect">
            <a:avLst/>
          </a:prstGeom>
        </p:spPr>
        <p:txBody>
          <a:bodyPr/>
          <a:lstStyle>
            <a:lvl1pPr algn="ctr" eaLnBrk="0" hangingPunct="0">
              <a:defRPr i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Slide Desk Title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101D4-B08F-4A75-B9F3-E5969700F0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1423988" y="4843463"/>
            <a:ext cx="6696075" cy="163512"/>
          </a:xfrm>
          <a:prstGeom prst="rect">
            <a:avLst/>
          </a:prstGeom>
        </p:spPr>
        <p:txBody>
          <a:bodyPr/>
          <a:lstStyle>
            <a:lvl1pPr algn="ctr" eaLnBrk="0" hangingPunct="0">
              <a:defRPr i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Slide Desk Title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B6766-1CD5-49FB-BEFF-8D68299985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6778625" cy="92075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49196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72025"/>
            <a:ext cx="20574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EF02FD5-290E-454A-B8E3-0FF1F4972AA6}" type="datetimeFigureOut">
              <a:rPr lang="en-GB"/>
              <a:pPr>
                <a:defRPr/>
              </a:pPr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72025"/>
            <a:ext cx="30861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72025"/>
            <a:ext cx="20574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D196780-3DC8-4F95-97B6-30763D6909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72025"/>
            <a:ext cx="20574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CF219D6-94B5-4996-9A27-9235C47B062A}" type="datetimeFigureOut">
              <a:rPr lang="en-GB"/>
              <a:pPr>
                <a:defRPr/>
              </a:pPr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72025"/>
            <a:ext cx="30861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72025"/>
            <a:ext cx="20574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D8882A41-868E-4C19-A91E-F64903E599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72025"/>
            <a:ext cx="20574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CE4A552-CE19-4916-817F-DDAB3657269A}" type="datetimeFigureOut">
              <a:rPr lang="en-GB"/>
              <a:pPr>
                <a:defRPr/>
              </a:pPr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72025"/>
            <a:ext cx="30861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72025"/>
            <a:ext cx="20574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F74E103-C64B-4BFA-8CE9-A2B815ACF1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72025"/>
            <a:ext cx="20574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0C4FFA6-4929-4076-8F63-225ECE5E7473}" type="datetimeFigureOut">
              <a:rPr lang="en-GB"/>
              <a:pPr>
                <a:defRPr/>
              </a:pPr>
              <a:t>05/06/2023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72025"/>
            <a:ext cx="30861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72025"/>
            <a:ext cx="2057400" cy="274638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2DF7D95-0050-43D7-B690-2E61AEA3E6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31.xml"/><Relationship Id="rId9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" name="Text Box 41"/>
          <p:cNvSpPr txBox="1">
            <a:spLocks noChangeArrowheads="1"/>
          </p:cNvSpPr>
          <p:nvPr userDrawn="1"/>
        </p:nvSpPr>
        <p:spPr bwMode="auto">
          <a:xfrm>
            <a:off x="5791200" y="3546475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>
              <a:latin typeface="Arial" charset="0"/>
              <a:ea typeface="+mn-ea"/>
              <a:cs typeface="+mn-cs"/>
            </a:endParaRPr>
          </a:p>
        </p:txBody>
      </p:sp>
      <p:pic>
        <p:nvPicPr>
          <p:cNvPr id="1027" name="Picture 7" descr="TD-info PRESENTATIONslides16x9_01a2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0" y="-1588"/>
            <a:ext cx="9145588" cy="515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13" r:id="rId2"/>
    <p:sldLayoutId id="2147483914" r:id="rId3"/>
    <p:sldLayoutId id="2147483898" r:id="rId4"/>
    <p:sldLayoutId id="2147483897" r:id="rId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808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8080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8080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8080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8080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rgbClr val="00808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en-GB" altLang="en-US" sz="2800" dirty="0">
          <a:solidFill>
            <a:srgbClr val="800080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CC0099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9999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9999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99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99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99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99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pitchFamily="-72" charset="-128"/>
          <a:cs typeface="ＭＳ Ｐゴシック" pitchFamily="-72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pitchFamily="-72" charset="-128"/>
          <a:cs typeface="ＭＳ Ｐゴシック" pitchFamily="-72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pitchFamily="-72" charset="-128"/>
          <a:cs typeface="ＭＳ Ｐゴシック" pitchFamily="-72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pitchFamily="-72" charset="-128"/>
          <a:cs typeface="ＭＳ Ｐゴシック" pitchFamily="-72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pitchFamily="-72" charset="-128"/>
          <a:cs typeface="ＭＳ Ｐゴシック" pitchFamily="-72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pitchFamily="-72" charset="-128"/>
          <a:cs typeface="ＭＳ Ｐゴシック" pitchFamily="-72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pitchFamily="-72" charset="-128"/>
          <a:cs typeface="ＭＳ Ｐゴシック" pitchFamily="-72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-72" charset="0"/>
        <a:buChar char="•"/>
        <a:defRPr sz="2800" kern="12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-72" charset="0"/>
        <a:buChar char="•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-72" charset="0"/>
        <a:buChar char="•"/>
        <a:defRPr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-72" charset="0"/>
        <a:buChar char="•"/>
        <a:defRPr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274638"/>
            <a:ext cx="7886700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945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70013"/>
            <a:ext cx="788670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72025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72025"/>
            <a:ext cx="30861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Slide Desk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72025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02E23DD-DDCB-4170-B9B0-8DA5A67A98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09" r:id="rId2"/>
    <p:sldLayoutId id="2147483908" r:id="rId3"/>
    <p:sldLayoutId id="2147483907" r:id="rId4"/>
    <p:sldLayoutId id="2147483906" r:id="rId5"/>
    <p:sldLayoutId id="2147483905" r:id="rId6"/>
    <p:sldLayoutId id="2147483904" r:id="rId7"/>
    <p:sldLayoutId id="2147483903" r:id="rId8"/>
    <p:sldLayoutId id="2147483902" r:id="rId9"/>
    <p:sldLayoutId id="2147483901" r:id="rId10"/>
    <p:sldLayoutId id="2147483900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pitchFamily="-72" charset="-128"/>
          <a:cs typeface="ＭＳ Ｐゴシック" pitchFamily="-72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pitchFamily="-72" charset="-128"/>
          <a:cs typeface="ＭＳ Ｐゴシック" pitchFamily="-72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pitchFamily="-72" charset="-128"/>
          <a:cs typeface="ＭＳ Ｐゴシック" pitchFamily="-72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pitchFamily="-72" charset="-128"/>
          <a:cs typeface="ＭＳ Ｐゴシック" pitchFamily="-72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pitchFamily="-72" charset="-128"/>
          <a:cs typeface="ＭＳ Ｐゴシック" pitchFamily="-72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pitchFamily="-72" charset="-128"/>
          <a:cs typeface="ＭＳ Ｐゴシック" pitchFamily="-72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pitchFamily="-72" charset="-128"/>
          <a:cs typeface="ＭＳ Ｐゴシック" pitchFamily="-72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-72" charset="0"/>
        <a:buChar char="•"/>
        <a:defRPr sz="2800" kern="12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-72" charset="0"/>
        <a:buChar char="•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-72" charset="0"/>
        <a:buChar char="•"/>
        <a:defRPr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-72" charset="0"/>
        <a:buChar char="•"/>
        <a:defRPr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4788"/>
            <a:ext cx="8229600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17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1738"/>
            <a:ext cx="8229600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72025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72025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Slide Desk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72025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2DDF927-EC16-46EB-8258-23DF93DB4C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72" charset="-128"/>
          <a:cs typeface="ＭＳ Ｐゴシック" pitchFamily="-7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72" charset="-128"/>
          <a:cs typeface="ＭＳ Ｐゴシック" pitchFamily="-7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72" charset="-128"/>
          <a:cs typeface="ＭＳ Ｐゴシック" pitchFamily="-7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72" charset="-128"/>
          <a:cs typeface="ＭＳ Ｐゴシック" pitchFamily="-7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7213" y="4859338"/>
            <a:ext cx="64452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0">
                <a:solidFill>
                  <a:srgbClr val="006666"/>
                </a:solidFill>
                <a:latin typeface="Calibri" pitchFamily="-72" charset="0"/>
                <a:ea typeface="Calibri" pitchFamily="-72" charset="0"/>
                <a:cs typeface="Calibri" pitchFamily="-72" charset="0"/>
              </a:defRPr>
            </a:lvl1pPr>
          </a:lstStyle>
          <a:p>
            <a:pPr>
              <a:defRPr/>
            </a:pPr>
            <a:fld id="{F6FDEE37-82AE-407C-82C2-CE64DA57DD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9098" name="Text Box 10"/>
          <p:cNvSpPr txBox="1">
            <a:spLocks noChangeArrowheads="1"/>
          </p:cNvSpPr>
          <p:nvPr userDrawn="1"/>
        </p:nvSpPr>
        <p:spPr bwMode="auto">
          <a:xfrm>
            <a:off x="5791200" y="3546475"/>
            <a:ext cx="12192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1600"/>
            <a:ext cx="6778625" cy="692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FFFFFF"/>
            </a:outerShdw>
          </a:effec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898525"/>
            <a:ext cx="8229600" cy="3776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FFFFFF"/>
            </a:outerShdw>
          </a:effec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32774" name="Picture 7" descr="UKCeB rounded logo NEW_100913.JPG"/>
          <p:cNvPicPr>
            <a:picLocks noChangeAspect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8201025" y="101600"/>
            <a:ext cx="8175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12" r:id="rId2"/>
    <p:sldLayoutId id="2147483911" r:id="rId3"/>
    <p:sldLayoutId id="2147483927" r:id="rId4"/>
    <p:sldLayoutId id="2147483928" r:id="rId5"/>
    <p:sldLayoutId id="2147483929" r:id="rId6"/>
    <p:sldLayoutId id="2147483930" r:id="rId7"/>
    <p:sldLayoutId id="2147483931" r:id="rId8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8080"/>
          </a:solidFill>
          <a:latin typeface="Calibri" panose="020F0502020204030204" pitchFamily="34" charset="0"/>
          <a:ea typeface="ＭＳ Ｐゴシック" pitchFamily="-72" charset="-128"/>
          <a:cs typeface="ＭＳ Ｐゴシック" pitchFamily="-7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8080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8080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8080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8080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rgbClr val="008080"/>
          </a:solidFill>
          <a:latin typeface="Calibri" panose="020F0502020204030204" pitchFamily="34" charset="0"/>
          <a:ea typeface="ＭＳ Ｐゴシック" pitchFamily="-72" charset="-128"/>
          <a:cs typeface="ＭＳ Ｐゴシック" pitchFamily="-7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CC3300"/>
          </a:solidFill>
          <a:latin typeface="Calibri" panose="020F0502020204030204" pitchFamily="34" charset="0"/>
          <a:ea typeface="ＭＳ Ｐゴシック" pitchFamily="-7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800080"/>
          </a:solidFill>
          <a:latin typeface="Calibri" panose="020F0502020204030204" pitchFamily="34" charset="0"/>
          <a:ea typeface="ＭＳ Ｐゴシック" pitchFamily="-7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9999"/>
          </a:solidFill>
          <a:latin typeface="+mn-lt"/>
          <a:ea typeface="ＭＳ Ｐゴシック" pitchFamily="-7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9999"/>
          </a:solidFill>
          <a:latin typeface="+mn-lt"/>
          <a:ea typeface="ＭＳ Ｐゴシック" pitchFamily="-72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99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99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99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99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10" descr="TD-info PRESENTATIONslides16x9_01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5588" cy="515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Title 1"/>
          <p:cNvSpPr txBox="1">
            <a:spLocks/>
          </p:cNvSpPr>
          <p:nvPr/>
        </p:nvSpPr>
        <p:spPr bwMode="auto">
          <a:xfrm>
            <a:off x="539552" y="1349995"/>
            <a:ext cx="8136904" cy="757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78" tIns="44445" rIns="90478" bIns="44445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en-US" sz="4800" b="1" dirty="0">
                <a:solidFill>
                  <a:schemeClr val="bg1"/>
                </a:solidFill>
                <a:latin typeface="Calibri" pitchFamily="-72" charset="0"/>
              </a:rPr>
              <a:t>Information Security Forum ISF</a:t>
            </a:r>
          </a:p>
          <a:p>
            <a:pPr algn="ctr">
              <a:lnSpc>
                <a:spcPct val="90000"/>
              </a:lnSpc>
            </a:pPr>
            <a:r>
              <a:rPr lang="en-US" sz="4000" b="1" dirty="0">
                <a:solidFill>
                  <a:schemeClr val="bg1"/>
                </a:solidFill>
                <a:latin typeface="Calibri" pitchFamily="-72" charset="0"/>
              </a:rPr>
              <a:t>8</a:t>
            </a:r>
            <a:r>
              <a:rPr lang="en-US" sz="4000" b="1" baseline="30000" dirty="0">
                <a:solidFill>
                  <a:schemeClr val="bg1"/>
                </a:solidFill>
                <a:latin typeface="Calibri" pitchFamily="-72" charset="0"/>
              </a:rPr>
              <a:t>th</a:t>
            </a:r>
            <a:r>
              <a:rPr lang="en-US" sz="4000" b="1" dirty="0">
                <a:solidFill>
                  <a:schemeClr val="bg1"/>
                </a:solidFill>
                <a:latin typeface="Calibri" pitchFamily="-72" charset="0"/>
              </a:rPr>
              <a:t> June 2023 11:00 am – 3:00pm</a:t>
            </a:r>
          </a:p>
          <a:p>
            <a:pPr algn="ctr">
              <a:lnSpc>
                <a:spcPct val="90000"/>
              </a:lnSpc>
            </a:pPr>
            <a:r>
              <a:rPr lang="en-US" sz="4800" b="1" dirty="0">
                <a:solidFill>
                  <a:schemeClr val="bg1"/>
                </a:solidFill>
                <a:latin typeface="Calibri" pitchFamily="-72" charset="0"/>
              </a:rPr>
              <a:t>Hybrid - </a:t>
            </a:r>
            <a:r>
              <a:rPr lang="en-US" sz="4800" b="1" dirty="0" err="1">
                <a:solidFill>
                  <a:schemeClr val="bg1"/>
                </a:solidFill>
                <a:latin typeface="Calibri" pitchFamily="-72" charset="0"/>
              </a:rPr>
              <a:t>Briarlands</a:t>
            </a:r>
            <a:r>
              <a:rPr lang="en-US" sz="4800" b="1" dirty="0">
                <a:solidFill>
                  <a:schemeClr val="bg1"/>
                </a:solidFill>
                <a:latin typeface="Calibri" pitchFamily="-72" charset="0"/>
              </a:rPr>
              <a:t> &amp; Teams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 txBox="1">
            <a:spLocks/>
          </p:cNvSpPr>
          <p:nvPr/>
        </p:nvSpPr>
        <p:spPr bwMode="auto">
          <a:xfrm>
            <a:off x="230188" y="112713"/>
            <a:ext cx="640080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78" tIns="44445" rIns="90478" bIns="44445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3600" dirty="0">
                <a:solidFill>
                  <a:schemeClr val="bg1"/>
                </a:solidFill>
                <a:latin typeface="Calibri" pitchFamily="-72" charset="0"/>
              </a:rPr>
              <a:t>Agenda</a:t>
            </a:r>
            <a:endParaRPr lang="en-US" sz="3600" b="1" dirty="0">
              <a:solidFill>
                <a:srgbClr val="008080"/>
              </a:solidFill>
              <a:latin typeface="Calibri" pitchFamily="-72" charset="0"/>
            </a:endParaRP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 bwMode="auto">
          <a:xfrm>
            <a:off x="827584" y="845939"/>
            <a:ext cx="8424862" cy="1460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600" dirty="0"/>
              <a:t>11:00 - Welcome (Andy Corbett and Chairs) – (1pm – 1:30 pm break) </a:t>
            </a:r>
          </a:p>
          <a:p>
            <a:r>
              <a:rPr lang="en-GB" sz="1600" dirty="0"/>
              <a:t>Policy Updates - (Ian Bryant)</a:t>
            </a:r>
          </a:p>
          <a:p>
            <a:r>
              <a:rPr lang="en-GB" sz="1600" dirty="0"/>
              <a:t>CUPAS Community Collaboration Update - (Ian Bryant)</a:t>
            </a:r>
          </a:p>
          <a:p>
            <a:r>
              <a:rPr lang="en-GB" sz="1600" dirty="0"/>
              <a:t>UK/US Contractual Issues (DFARS etc.) - All </a:t>
            </a:r>
          </a:p>
          <a:p>
            <a:r>
              <a:rPr lang="en-GB" sz="1600" dirty="0"/>
              <a:t>Top 3 Discussions:</a:t>
            </a:r>
          </a:p>
          <a:p>
            <a:pPr lvl="1"/>
            <a:r>
              <a:rPr lang="en-GB" sz="1400" b="1" dirty="0"/>
              <a:t>Dart S Discussions </a:t>
            </a:r>
          </a:p>
          <a:p>
            <a:pPr lvl="1"/>
            <a:r>
              <a:rPr lang="en-GB" sz="1400" b="1" dirty="0"/>
              <a:t>Facilities Security Clearance</a:t>
            </a:r>
          </a:p>
          <a:p>
            <a:pPr lvl="1"/>
            <a:r>
              <a:rPr lang="en-GB" sz="1400" b="1" dirty="0"/>
              <a:t>EMS Contract End and related gateway issues (SMI 3 instead of BPS)</a:t>
            </a:r>
          </a:p>
          <a:p>
            <a:r>
              <a:rPr lang="en-GB" sz="1600" dirty="0"/>
              <a:t>Industry Roundtable – Issues and Best Practice (Mark Parkin &amp; Rob Ball)</a:t>
            </a:r>
          </a:p>
          <a:p>
            <a:r>
              <a:rPr lang="en-GB" sz="1600" dirty="0"/>
              <a:t>Secure by Design – update from the </a:t>
            </a:r>
            <a:r>
              <a:rPr lang="en-GB" sz="1600" dirty="0" err="1"/>
              <a:t>SbD</a:t>
            </a:r>
            <a:r>
              <a:rPr lang="en-GB" sz="1600" dirty="0"/>
              <a:t> Team </a:t>
            </a:r>
            <a:r>
              <a:rPr lang="en-GB" sz="1600"/>
              <a:t>(Speaker tbc)</a:t>
            </a:r>
            <a:endParaRPr lang="en-GB" sz="1600" dirty="0"/>
          </a:p>
          <a:p>
            <a:r>
              <a:rPr lang="en-GB" sz="1600" dirty="0"/>
              <a:t>DI23 update – Andy Corbett</a:t>
            </a:r>
          </a:p>
          <a:p>
            <a:r>
              <a:rPr lang="en-GB" sz="1600" dirty="0"/>
              <a:t>AOB - Topics for future meeting – next top 3 (All)</a:t>
            </a:r>
          </a:p>
          <a:p>
            <a:r>
              <a:rPr lang="en-GB" sz="1600" dirty="0"/>
              <a:t>Date of next meeting &amp; close</a:t>
            </a:r>
          </a:p>
          <a:p>
            <a:pPr>
              <a:buFontTx/>
              <a:buNone/>
            </a:pPr>
            <a:endParaRPr lang="en-GB" sz="1700" dirty="0">
              <a:solidFill>
                <a:srgbClr val="4B166E"/>
              </a:solidFill>
              <a:latin typeface="Calibri" pitchFamily="-72" charset="0"/>
              <a:ea typeface="Calibri" pitchFamily="-72" charset="0"/>
              <a:cs typeface="Calibri" pitchFamily="-72" charset="0"/>
            </a:endParaRPr>
          </a:p>
        </p:txBody>
      </p:sp>
      <p:sp>
        <p:nvSpPr>
          <p:cNvPr id="48133" name="Rectangle 1033"/>
          <p:cNvSpPr>
            <a:spLocks noChangeArrowheads="1"/>
          </p:cNvSpPr>
          <p:nvPr/>
        </p:nvSpPr>
        <p:spPr bwMode="auto">
          <a:xfrm>
            <a:off x="276225" y="271463"/>
            <a:ext cx="18415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endParaRPr lang="en-US" sz="2800" b="1">
              <a:solidFill>
                <a:srgbClr val="008080"/>
              </a:solidFill>
              <a:latin typeface="Calibri" pitchFamily="-7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KCeBMkII">
  <a:themeElements>
    <a:clrScheme name="UKCeBMkI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KCeBMkII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KCeBMkI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KCeBMkI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KCeBMkII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KCeBMkII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KCeBMkI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KCeBMkI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KCeBMkI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UKCeBMkII">
  <a:themeElements>
    <a:clrScheme name="1_UKCeBMkI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UKCeBMkII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UKCeBMkI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KCeBMkI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KCeBMkII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KCeBMkII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KCeBMkI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KCeBMkI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KCeBMkI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e56daa8a-7b27-48ac-85d4-db65acb580b6" origin="userSelected">
  <element uid="49330798-7003-4e86-8332-af49f20564a6" value=""/>
  <element uid="ec6abd3b-c0d6-4fa7-a60a-349d0f822e3b" value=""/>
  <element uid="46fe2329-c02b-4495-b624-12a499d069e2" value=""/>
  <element uid="28b8f907-c4fe-4291-886d-ded1ddc540c2" value=""/>
</sisl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C9B633D90221448A20BA9635D8C060" ma:contentTypeVersion="13" ma:contentTypeDescription="Create a new document." ma:contentTypeScope="" ma:versionID="2ce865496a54226703febc8a1fd275be">
  <xsd:schema xmlns:xsd="http://www.w3.org/2001/XMLSchema" xmlns:xs="http://www.w3.org/2001/XMLSchema" xmlns:p="http://schemas.microsoft.com/office/2006/metadata/properties" xmlns:ns2="e6ced449-d264-4517-983e-082893be9968" xmlns:ns3="a20edf10-ee44-4ebf-8544-838a198701f6" targetNamespace="http://schemas.microsoft.com/office/2006/metadata/properties" ma:root="true" ma:fieldsID="ff8de235f39c0b78c04b58ce9f822133" ns2:_="" ns3:_="">
    <xsd:import namespace="e6ced449-d264-4517-983e-082893be9968"/>
    <xsd:import namespace="a20edf10-ee44-4ebf-8544-838a198701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ced449-d264-4517-983e-082893be99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0edf10-ee44-4ebf-8544-838a198701f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20edf10-ee44-4ebf-8544-838a198701f6">
      <UserInfo>
        <DisplayName/>
        <AccountId xsi:nil="true"/>
        <AccountType/>
      </UserInfo>
    </SharedWithUsers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lNTZkYWE4YS03YjI3LTQ4YWMtODVkNC1kYjY1YWNiNTgwYjYiIG9yaWdpbj0idXNlclNlbGVjdGVkIj48ZWxlbWVudCB1aWQ9IjQ5MzMwNzk4LTcwMDMtNGU4Ni04MzMyLWFmNDlmMjA1NjRhNiIgdmFsdWU9IiIgeG1sbnM9Imh0dHA6Ly93d3cuYm9sZG9uamFtZXMuY29tLzIwMDgvMDEvc2llL2ludGVybmFsL2xhYmVsIiAvPjxlbGVtZW50IHVpZD0iZWM2YWJkM2ItYzBkNi00ZmE3LWE2MGEtMzQ5ZDBmODIyZTNiIiB2YWx1ZT0iIiB4bWxucz0iaHR0cDovL3d3dy5ib2xkb25qYW1lcy5jb20vMjAwOC8wMS9zaWUvaW50ZXJuYWwvbGFiZWwiIC8+PGVsZW1lbnQgdWlkPSI0NmZlMjMyOS1jMDJiLTQ0OTUtYjYyNC0xMmE0OTlkMDY5ZTIiIHZhbHVlPSIiIHhtbG5zPSJodHRwOi8vd3d3LmJvbGRvbmphbWVzLmNvbS8yMDA4LzAxL3NpZS9pbnRlcm5hbC9sYWJlbCIgLz48ZWxlbWVudCB1aWQ9IjI4YjhmOTA3LWM0ZmUtNDI5MS04ODZkLWRlZDFkZGM1NDBjMiIgdmFsdWU9IiIgeG1sbnM9Imh0dHA6Ly93d3cuYm9sZG9uamFtZXMuY29tLzIwMDgvMDEvc2llL2ludGVybmFsL2xhYmVsIiAvPjwvc2lzbD48VXNlck5hbWU+UlJMT0NBTFx1NTQyMDg3PC9Vc2VyTmFtZT48RGF0ZVRpbWU+MjgvMDIvMjAyMyAwNzo1OToyNDwvRGF0ZVRpbWU+PExhYmVsU3RyaW5nPlByaXZhdGUgLSBSb2xscy1Sb3ljZSBDb250ZW50IE9ubHkgLSBOb3QgU3ViamVjdCB0byBFeHBvcnQgQ29udHJvbCAgICAgPC9MYWJlbFN0cmluZz48L2l0ZW0+PC9sYWJlbEhpc3Rvcnk+</Value>
</WrappedLabelHistory>
</file>

<file path=customXml/itemProps1.xml><?xml version="1.0" encoding="utf-8"?>
<ds:datastoreItem xmlns:ds="http://schemas.openxmlformats.org/officeDocument/2006/customXml" ds:itemID="{310B57BE-753B-4496-9468-199F1D453BB5}">
  <ds:schemaRefs>
    <ds:schemaRef ds:uri="http://www.w3.org/2001/XMLSchema"/>
    <ds:schemaRef ds:uri="http://www.boldonjames.com/2008/01/sie/internal/label"/>
  </ds:schemaRefs>
</ds:datastoreItem>
</file>

<file path=customXml/itemProps2.xml><?xml version="1.0" encoding="utf-8"?>
<ds:datastoreItem xmlns:ds="http://schemas.openxmlformats.org/officeDocument/2006/customXml" ds:itemID="{7DDCF76E-6137-486F-AAE8-B5B92539C7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ced449-d264-4517-983e-082893be9968"/>
    <ds:schemaRef ds:uri="a20edf10-ee44-4ebf-8544-838a198701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C72F3EE-AEA7-4396-84C1-693969F41D6F}">
  <ds:schemaRefs>
    <ds:schemaRef ds:uri="http://www.w3.org/XML/1998/namespace"/>
    <ds:schemaRef ds:uri="http://schemas.microsoft.com/office/infopath/2007/PartnerControls"/>
    <ds:schemaRef ds:uri="http://schemas.microsoft.com/office/2006/metadata/properties"/>
    <ds:schemaRef ds:uri="a20edf10-ee44-4ebf-8544-838a198701f6"/>
    <ds:schemaRef ds:uri="http://purl.org/dc/terms/"/>
    <ds:schemaRef ds:uri="http://purl.org/dc/elements/1.1/"/>
    <ds:schemaRef ds:uri="e6ced449-d264-4517-983e-082893be9968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8249F4FB-0D32-411E-9446-8C70E40FA975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5819A603-E88B-45D6-B2D5-5718E3CD9122}">
  <ds:schemaRefs>
    <ds:schemaRef ds:uri="http://www.w3.org/2001/XMLSchema"/>
    <ds:schemaRef ds:uri="http://www.boldonjames.com/2016/02/Classifier/internal/wrappedLabelHistor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138</Words>
  <Application>Microsoft Office PowerPoint</Application>
  <PresentationFormat>Custom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Times New Roman</vt:lpstr>
      <vt:lpstr>UKCeBMkII</vt:lpstr>
      <vt:lpstr>2_Custom Design</vt:lpstr>
      <vt:lpstr>1_Custom Design</vt:lpstr>
      <vt:lpstr>Custom Design</vt:lpstr>
      <vt:lpstr>1_UKCeBMkII</vt:lpstr>
      <vt:lpstr>PowerPoint Presentation</vt:lpstr>
      <vt:lpstr>PowerPoint Presentation</vt:lpstr>
    </vt:vector>
  </TitlesOfParts>
  <Company>UKCeB Task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Slide Master</dc:subject>
  <dc:creator>Carl</dc:creator>
  <cp:keywords>|1:Pvt|5:NonExpCont|6:NonGov|2:Rolls-Royce|</cp:keywords>
  <cp:lastModifiedBy>Suzette Payne</cp:lastModifiedBy>
  <cp:revision>212</cp:revision>
  <cp:lastPrinted>2023-03-04T12:38:56Z</cp:lastPrinted>
  <dcterms:created xsi:type="dcterms:W3CDTF">2001-04-26T14:38:13Z</dcterms:created>
  <dcterms:modified xsi:type="dcterms:W3CDTF">2023-06-05T11:01:29Z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0x0101002CC9B633D90221448A20BA9635D8C060</vt:lpwstr>
  </property>
  <property fmtid="{D5CDD505-2E9C-101B-9397-08002B2CF9AE}" pid="3" name="Order">
    <vt:r8>399300</vt:r8>
  </property>
  <property fmtid="{D5CDD505-2E9C-101B-9397-08002B2CF9AE}" pid="4" name="ComplianceAssetId">
    <vt:lpwstr/>
  </property>
  <property fmtid="{D5CDD505-2E9C-101B-9397-08002B2CF9AE}" pid="5" name="docIndexRef">
    <vt:lpwstr>b74c63bd-bc56-4848-be95-cd71773204bf</vt:lpwstr>
  </property>
  <property fmtid="{D5CDD505-2E9C-101B-9397-08002B2CF9AE}" pid="6" name="bjClsUserRVM">
    <vt:lpwstr>[]</vt:lpwstr>
  </property>
  <property fmtid="{D5CDD505-2E9C-101B-9397-08002B2CF9AE}" pid="7" name="bjSaver">
    <vt:lpwstr>mNx90nk+aqL5dh9HisDIzAPJVMIZVk4c</vt:lpwstr>
  </property>
  <property fmtid="{D5CDD505-2E9C-101B-9397-08002B2CF9AE}" pid="8" name="bjDocumentLabelXML">
    <vt:lpwstr>&lt;?xml version="1.0" encoding="us-ascii"?&gt;&lt;sisl xmlns:xsi="http://www.w3.org/2001/XMLSchema-instance" xmlns:xsd="http://www.w3.org/2001/XMLSchema" sislVersion="0" policy="e56daa8a-7b27-48ac-85d4-db65acb580b6" origin="userSelected" xmlns="http://www.boldonj</vt:lpwstr>
  </property>
  <property fmtid="{D5CDD505-2E9C-101B-9397-08002B2CF9AE}" pid="9" name="bjDocumentLabelXML-0">
    <vt:lpwstr>ames.com/2008/01/sie/internal/label"&gt;&lt;element uid="49330798-7003-4e86-8332-af49f20564a6" value="" /&gt;&lt;element uid="ec6abd3b-c0d6-4fa7-a60a-349d0f822e3b" value="" /&gt;&lt;element uid="46fe2329-c02b-4495-b624-12a499d069e2" value="" /&gt;&lt;element uid="28b8f907-c4fe-4</vt:lpwstr>
  </property>
  <property fmtid="{D5CDD505-2E9C-101B-9397-08002B2CF9AE}" pid="10" name="bjDocumentLabelXML-1">
    <vt:lpwstr>291-886d-ded1ddc540c2" value="" /&gt;&lt;/sisl&gt;</vt:lpwstr>
  </property>
  <property fmtid="{D5CDD505-2E9C-101B-9397-08002B2CF9AE}" pid="11" name="bjDocumentSecurityLabel">
    <vt:lpwstr>Private - Rolls-Royce Content Only - Not Subject to Export Control     </vt:lpwstr>
  </property>
  <property fmtid="{D5CDD505-2E9C-101B-9397-08002B2CF9AE}" pid="12" name="GovSecClass">
    <vt:lpwstr>No_Classification</vt:lpwstr>
  </property>
  <property fmtid="{D5CDD505-2E9C-101B-9397-08002B2CF9AE}" pid="13" name="Ownership">
    <vt:lpwstr>Rolls-Royce_content_only</vt:lpwstr>
  </property>
  <property fmtid="{D5CDD505-2E9C-101B-9397-08002B2CF9AE}" pid="14" name="TCGovSecClass">
    <vt:lpwstr>No_Classification</vt:lpwstr>
  </property>
  <property fmtid="{D5CDD505-2E9C-101B-9397-08002B2CF9AE}" pid="15" name="BusinessSensitivity">
    <vt:lpwstr>Private</vt:lpwstr>
  </property>
  <property fmtid="{D5CDD505-2E9C-101B-9397-08002B2CF9AE}" pid="16" name="ExportControlled">
    <vt:lpwstr>Not_Subject_to_Export_Control</vt:lpwstr>
  </property>
  <property fmtid="{D5CDD505-2E9C-101B-9397-08002B2CF9AE}" pid="17" name="bjLabelHistoryID">
    <vt:lpwstr>{5819A603-E88B-45D6-B2D5-5718E3CD9122}</vt:lpwstr>
  </property>
</Properties>
</file>